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58" r:id="rId8"/>
    <p:sldId id="259" r:id="rId9"/>
    <p:sldId id="264" r:id="rId10"/>
    <p:sldId id="261" r:id="rId11"/>
    <p:sldId id="262" r:id="rId12"/>
    <p:sldId id="263" r:id="rId13"/>
    <p:sldId id="265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9D4B1-86FB-4805-AAD0-7A4EA51D59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177999-04C0-4B2E-BE64-F3B6000028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C2563-7AC5-4BF2-A3A7-E35171CA1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CC159-A4AA-4099-A3C5-432206581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AB951-A13D-4C5A-8588-35FCEAD65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99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478B1-F526-414F-9275-08E506F9A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DC2CC-786F-439B-89E3-291A1DA10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75FA2-F496-42C0-9BC8-7FC17840D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BEB9E-1D5A-4772-9500-9A664552B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CB297-F23B-4F33-87F7-E685F7D88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981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98953-2DD0-447C-9014-5E23BF739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77C89-6949-44D8-A668-8364CAB14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95567E-3725-43FA-9D7C-77D3850A1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53ADB-F0D9-4884-A11A-662F4A337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5C4CF-7AF2-4775-B3A7-DEF89F9A0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41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A8DE-C6F5-4B1E-909A-36C1CC9E2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D6D87-64FA-4003-A9E4-31C9FDC3E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F262D7-112A-4548-80D9-5C5F174E5E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9C9B99-3B53-4731-A949-17AC1422A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2DAF00-17E7-49F4-BAAE-EA0F04D35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A16D7A-815C-424C-A355-26503A131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28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4E1F4-97A7-4D00-B644-0AE1E5863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2A4708-9CEE-431E-92E5-9CC8A2301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C86C67-F6F6-4668-93FC-C5BA8ADC9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9B3883-3DA0-481C-8A0E-F3D6A1D54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1CBDE4-A7E8-49D4-AB10-00399A41C4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FB4616-4882-4770-8EBD-5CAE17FBB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5126F2-0695-48BF-B7B6-5C9217BFE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52BE1E-1A03-4CF0-90A9-71267A86E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204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DBE8D-3B2B-46E9-949A-4CABC42B4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2ED0E-7FE1-42F1-AFAA-BB987485F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6B81C2-63A9-4912-94A7-08855FF4C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8E038F-30CB-494A-B6DC-7ED182341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4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06CDF3-A1F2-4E3C-9411-CB1C0C72D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9EDBBE-2405-4616-A80E-B2E5356DB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A7280D-084D-4531-B681-109509E08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84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AE9CF-3A35-4F80-B4A4-8BAF9511A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EEA0F-C6E4-4897-85E5-BF8F0D116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1A9E0-87F8-4C9A-936F-0496821A1D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46B112-4ED0-4830-9982-C36763992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2CBA14-FFCF-4586-9EE3-ECB806CFE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97BAE2-F649-439F-A67A-39CF2A096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018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A2C3B-2E52-4170-A019-1B28E93C3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830AEE-B136-4B37-A288-9041BA4729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D3C83F-A7FA-48E8-B0E1-5645A6E3C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2A50E9-6900-48A5-865F-73CB8408F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26474-8AFD-48A9-A188-C856E8070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C1EA21-D405-4CDA-8665-C9BDFCF1E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180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53DC5-349D-4262-8A72-A1AC9D930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9B1F7A-014B-42E0-A7AA-6F68B23B0C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B4D4D-99F5-4E9B-9809-E7087DA83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32735-DA4C-4D3D-B3BA-D6D1AD721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6853C-D420-4460-AD8E-BF515C0CB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56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5621A6-73E9-4E7F-B1F9-274EFD5BC9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54A0F9-C1A8-4E8C-9057-AD95715E9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8C26A-5C71-4D84-A486-F5BB34442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073652-B6B4-42C5-9D3A-DFED2F012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92394-D4DF-4FD8-8DB3-97099FC9D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290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" name="page-flip-01a.wav"/>
          </p:stSnd>
        </p:sndAc>
      </p:transition>
    </mc:Choice>
    <mc:Fallback xmlns="">
      <p:transition spd="slow">
        <p:fade/>
        <p:sndAc>
          <p:stSnd>
            <p:snd r:embed="rId3" name="page-flip-01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9532C1-C8A2-49CE-B41D-F28F0E043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D1003-657F-4FA9-B467-20044D6E6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B0BBB-8CE0-4549-BA02-47841D4FFC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BB844-998A-4398-83D5-29A7E58DA24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74A06-B278-4704-AD63-02D1C88BB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B4682-C199-4118-8FD0-564F0F5456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82557-3D42-44D9-998D-B1D8B18B7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16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13" name="page-flip-01a.wav"/>
          </p:stSnd>
        </p:sndAc>
      </p:transition>
    </mc:Choice>
    <mc:Fallback xmlns="">
      <p:transition spd="slow">
        <p:fade/>
        <p:sndAc>
          <p:stSnd>
            <p:snd r:embed="rId14" name="page-flip-01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C9E661-4701-4706-875E-554E1F3FC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85" y="-8726"/>
            <a:ext cx="6171185" cy="68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34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911E3A-026E-4AD4-BE0C-6123A2EF1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5" y="0"/>
            <a:ext cx="121534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43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182A38-B497-48EC-8E4B-039F747652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19" y="1"/>
            <a:ext cx="12216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91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1D0172-D862-4C5C-B0FC-1BBC6ADE84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83" y="0"/>
            <a:ext cx="12216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443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6C30CD-EAC9-4C0D-921B-336918A0C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345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0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455DB2-F046-4551-B1B6-CA103C716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83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19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836404-4E4F-41D2-A96B-DF6D87AB1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7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085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4F0526-5BA1-41DA-8E15-609356EA2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4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56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190199-DBA3-438B-BBAD-73AE23BF48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0" y="14990"/>
            <a:ext cx="12169104" cy="691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933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5622FE-F30B-45CF-95B6-8D24266AD8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1894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67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56B0E4-ACC9-45EA-BAC4-B8018AB0C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89335" cy="682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34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6EF93E-E25B-4934-969F-9AEF99B08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8398"/>
            <a:ext cx="12212773" cy="677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47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6CD225-6676-498B-A927-44D79E6199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1333" cy="69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82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718FE-CED1-4F31-A77D-6750FDF61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6" y="29979"/>
            <a:ext cx="12163424" cy="6828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69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4B55C4-FA3D-4726-97DC-B614F419B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52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03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>
            <p:snd r:embed="rId2" name="page-flip-01a.wav"/>
          </p:stSnd>
        </p:sndAc>
      </p:transition>
    </mc:Choice>
    <mc:Fallback xmlns="">
      <p:transition spd="slow">
        <p:fade/>
        <p:sndAc>
          <p:stSnd>
            <p:snd r:embed="rId4" name="page-flip-01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FA95CC2F627C4588D69A1417EBE98D" ma:contentTypeVersion="9" ma:contentTypeDescription="Create a new document." ma:contentTypeScope="" ma:versionID="21d3c52db79ff65f5e54003342cb0a9a">
  <xsd:schema xmlns:xsd="http://www.w3.org/2001/XMLSchema" xmlns:xs="http://www.w3.org/2001/XMLSchema" xmlns:p="http://schemas.microsoft.com/office/2006/metadata/properties" xmlns:ns3="4b0ba160-78c7-4ea9-866e-fbe25a94513f" targetNamespace="http://schemas.microsoft.com/office/2006/metadata/properties" ma:root="true" ma:fieldsID="bffda207d9c90491d82641bf0e8d39b3" ns3:_="">
    <xsd:import namespace="4b0ba160-78c7-4ea9-866e-fbe25a94513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ba160-78c7-4ea9-866e-fbe25a9451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E14F1E-D0CC-42A7-852D-7F338CCA44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CF1494-CAA1-45BB-9562-54A7F1AD52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0ba160-78c7-4ea9-866e-fbe25a9451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2BEC1B7-0261-43CD-A6A6-7958FA4998D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b0ba160-78c7-4ea9-866e-fbe25a94513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Douglas Campbell</dc:creator>
  <cp:lastModifiedBy>Manager</cp:lastModifiedBy>
  <cp:revision>4</cp:revision>
  <dcterms:created xsi:type="dcterms:W3CDTF">2020-04-23T07:22:21Z</dcterms:created>
  <dcterms:modified xsi:type="dcterms:W3CDTF">2020-04-24T08:15:11Z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0x0101002BFA95CC2F627C4588D69A1417EBE98D</vt:lpwstr>
  </property>
</Properties>
</file>